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63" r:id="rId5"/>
    <p:sldId id="262" r:id="rId6"/>
    <p:sldId id="265" r:id="rId7"/>
    <p:sldId id="260" r:id="rId8"/>
    <p:sldId id="266" r:id="rId9"/>
    <p:sldId id="258" r:id="rId10"/>
  </p:sldIdLst>
  <p:sldSz cx="12192000" cy="6858000"/>
  <p:notesSz cx="6858000" cy="9144000"/>
  <p:defaultTextStyle>
    <a:defPPr>
      <a:defRPr lang="es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6/17/2024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8813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6/17/2024</a:t>
            </a:fld>
            <a:endParaRPr lang="es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274692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6/17/2024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5989584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6/17/2024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623825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6/17/2024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6413611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6/17/2024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783818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6/17/2024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6361938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6/17/2024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7192620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6/17/2024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633785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6/17/2024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716646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6/17/2024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33897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6/17/2024</a:t>
            </a:fld>
            <a:endParaRPr lang="es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811530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6/17/2024</a:t>
            </a:fld>
            <a:endParaRPr lang="es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99121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6/17/2024</a:t>
            </a:fld>
            <a:endParaRPr lang="es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514153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6/17/2024</a:t>
            </a:fld>
            <a:endParaRPr lang="es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929330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6/17/2024</a:t>
            </a:fld>
            <a:endParaRPr lang="es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651589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6/17/2024</a:t>
            </a:fld>
            <a:endParaRPr lang="es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547158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2202842-FBE6-46C5-809A-3B9E24FCACBF}" type="datetimeFigureOut">
              <a:rPr lang="es-US" smtClean="0"/>
              <a:t>6/17/2024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6262028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065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5" name="CuadroTexto 4"/>
          <p:cNvSpPr txBox="1"/>
          <p:nvPr/>
        </p:nvSpPr>
        <p:spPr>
          <a:xfrm>
            <a:off x="1049152" y="2268204"/>
            <a:ext cx="1083804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s-ES" sz="3600" b="1" dirty="0"/>
          </a:p>
          <a:p>
            <a:pPr marL="742950" indent="-742950">
              <a:buFont typeface="+mj-lt"/>
              <a:buAutoNum type="arabicPeriod"/>
            </a:pPr>
            <a:r>
              <a:rPr lang="es-ES" sz="3600" b="1" dirty="0"/>
              <a:t>La </a:t>
            </a:r>
            <a:r>
              <a:rPr lang="es-ES" sz="3600" b="1" dirty="0" smtClean="0"/>
              <a:t>estructura de las vistas</a:t>
            </a:r>
            <a:endParaRPr lang="es-ES" sz="3600" b="1" dirty="0"/>
          </a:p>
          <a:p>
            <a:pPr marL="742950" indent="-742950">
              <a:buFont typeface="+mj-lt"/>
              <a:buAutoNum type="arabicPeriod"/>
            </a:pPr>
            <a:r>
              <a:rPr lang="es-ES" sz="3600" b="1" dirty="0" smtClean="0"/>
              <a:t>Herencia de las aplicaciones</a:t>
            </a:r>
            <a:endParaRPr lang="es-ES" sz="3600" b="1" dirty="0" smtClean="0"/>
          </a:p>
          <a:p>
            <a:pPr marL="742950" indent="-742950">
              <a:buFont typeface="+mj-lt"/>
              <a:buAutoNum type="arabicPeriod"/>
            </a:pPr>
            <a:r>
              <a:rPr lang="es-ES" sz="3600" b="1" dirty="0"/>
              <a:t>Caso de Estudio (Estudiantes)</a:t>
            </a:r>
          </a:p>
          <a:p>
            <a:pPr marL="742950" indent="-742950">
              <a:buFont typeface="+mj-lt"/>
              <a:buAutoNum type="arabicPeriod"/>
            </a:pPr>
            <a:endParaRPr lang="es-ES" sz="3600" b="1" dirty="0" smtClean="0"/>
          </a:p>
        </p:txBody>
      </p:sp>
      <p:sp>
        <p:nvSpPr>
          <p:cNvPr id="6" name="Rectángulo 5"/>
          <p:cNvSpPr/>
          <p:nvPr/>
        </p:nvSpPr>
        <p:spPr>
          <a:xfrm>
            <a:off x="1049152" y="1204792"/>
            <a:ext cx="8614859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US" sz="3600" b="1" dirty="0" smtClean="0"/>
              <a:t>Capítulo </a:t>
            </a:r>
            <a:r>
              <a:rPr lang="es-US" sz="3600" b="1" dirty="0" smtClean="0"/>
              <a:t>3 </a:t>
            </a:r>
            <a:r>
              <a:rPr lang="es-US" sz="3600" b="1" dirty="0" smtClean="0"/>
              <a:t>- </a:t>
            </a:r>
            <a:r>
              <a:rPr lang="es-ES" sz="3600" b="1" dirty="0" smtClean="0"/>
              <a:t>Construyendo tu primera </a:t>
            </a:r>
          </a:p>
          <a:p>
            <a:r>
              <a:rPr lang="es-ES" sz="3600" b="1" dirty="0" smtClean="0"/>
              <a:t>aplicación con Odoo</a:t>
            </a:r>
          </a:p>
          <a:p>
            <a:endParaRPr lang="es-US" sz="3600" b="1" dirty="0" smtClean="0"/>
          </a:p>
        </p:txBody>
      </p:sp>
      <p:sp>
        <p:nvSpPr>
          <p:cNvPr id="3" name="Rectángulo 2"/>
          <p:cNvSpPr/>
          <p:nvPr/>
        </p:nvSpPr>
        <p:spPr>
          <a:xfrm>
            <a:off x="930441" y="5547607"/>
            <a:ext cx="116016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US" dirty="0"/>
              <a:t>https://</a:t>
            </a:r>
            <a:r>
              <a:rPr lang="es-US" dirty="0" smtClean="0"/>
              <a:t>www.odoo.com/documentation/17.0/es/applications/studio/fields.html</a:t>
            </a:r>
            <a:endParaRPr lang="es-US" dirty="0"/>
          </a:p>
        </p:txBody>
      </p:sp>
    </p:spTree>
    <p:extLst>
      <p:ext uri="{BB962C8B-B14F-4D97-AF65-F5344CB8AC3E}">
        <p14:creationId xmlns:p14="http://schemas.microsoft.com/office/powerpoint/2010/main" val="347098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2305249" y="970092"/>
            <a:ext cx="113096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US" sz="3600" b="1" dirty="0" smtClean="0"/>
              <a:t>Las </a:t>
            </a:r>
            <a:r>
              <a:rPr lang="es-US" sz="3600" b="1" dirty="0" smtClean="0"/>
              <a:t>Vistas en </a:t>
            </a:r>
            <a:r>
              <a:rPr lang="es-US" sz="3600" b="1" dirty="0" smtClean="0"/>
              <a:t>Odoo</a:t>
            </a:r>
            <a:endParaRPr lang="es-US" sz="3600" b="1" dirty="0"/>
          </a:p>
        </p:txBody>
      </p:sp>
      <p:sp>
        <p:nvSpPr>
          <p:cNvPr id="3" name="Rectángulo 2"/>
          <p:cNvSpPr/>
          <p:nvPr/>
        </p:nvSpPr>
        <p:spPr>
          <a:xfrm>
            <a:off x="476067" y="1732658"/>
            <a:ext cx="10453036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800" dirty="0" smtClean="0"/>
              <a:t>Son estructuras </a:t>
            </a:r>
            <a:r>
              <a:rPr lang="es-ES" sz="2800" dirty="0" err="1" smtClean="0"/>
              <a:t>xml</a:t>
            </a:r>
            <a:r>
              <a:rPr lang="es-ES" sz="2800" dirty="0" smtClean="0"/>
              <a:t> para representar visualmente los datos de las modelos.</a:t>
            </a:r>
            <a:br>
              <a:rPr lang="es-ES" sz="2800" dirty="0" smtClean="0"/>
            </a:br>
            <a:r>
              <a:rPr lang="es-ES" sz="2800" dirty="0" smtClean="0"/>
              <a:t>Las formas básicas de entrada y salida de la información.</a:t>
            </a:r>
          </a:p>
          <a:p>
            <a:r>
              <a:rPr lang="es-ES" sz="2800" b="1" i="1" dirty="0"/>
              <a:t/>
            </a:r>
            <a:br>
              <a:rPr lang="es-ES" sz="2800" b="1" i="1" dirty="0"/>
            </a:br>
            <a:r>
              <a:rPr lang="en-US" sz="2800" b="1" i="1" dirty="0" err="1" smtClean="0"/>
              <a:t>Cada</a:t>
            </a:r>
            <a:r>
              <a:rPr lang="en-US" sz="2800" b="1" i="1" dirty="0" smtClean="0"/>
              <a:t> vista </a:t>
            </a:r>
            <a:r>
              <a:rPr lang="en-US" sz="2800" b="1" i="1" dirty="0" err="1" smtClean="0"/>
              <a:t>tiene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su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estructura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predefinida</a:t>
            </a:r>
            <a:r>
              <a:rPr lang="en-US" sz="2800" b="1" i="1" dirty="0" smtClean="0"/>
              <a:t>, </a:t>
            </a:r>
            <a:r>
              <a:rPr lang="en-US" sz="2800" b="1" i="1" dirty="0" err="1" smtClean="0"/>
              <a:t>aceptan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estilos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css</a:t>
            </a:r>
            <a:r>
              <a:rPr lang="en-US" sz="2800" b="1" i="1" dirty="0" smtClean="0"/>
              <a:t>, se </a:t>
            </a:r>
            <a:r>
              <a:rPr lang="en-US" sz="2800" b="1" i="1" dirty="0" err="1" smtClean="0"/>
              <a:t>pueden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incorporar</a:t>
            </a:r>
            <a:r>
              <a:rPr lang="en-US" sz="2800" b="1" i="1" dirty="0" smtClean="0"/>
              <a:t> widgets </a:t>
            </a:r>
            <a:r>
              <a:rPr lang="en-US" sz="2800" b="1" i="1" dirty="0" err="1" smtClean="0"/>
              <a:t>nativos</a:t>
            </a:r>
            <a:r>
              <a:rPr lang="en-US" sz="2800" b="1" i="1" dirty="0" smtClean="0"/>
              <a:t> o </a:t>
            </a:r>
            <a:r>
              <a:rPr lang="en-US" sz="2800" b="1" i="1" dirty="0" err="1" smtClean="0"/>
              <a:t>nuevos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utilizando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javascript</a:t>
            </a:r>
            <a:r>
              <a:rPr lang="en-US" sz="2800" b="1" i="1" dirty="0" smtClean="0"/>
              <a:t>. Se </a:t>
            </a:r>
            <a:r>
              <a:rPr lang="en-US" sz="2800" b="1" i="1" dirty="0" err="1" smtClean="0"/>
              <a:t>pueden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utilizar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elementos</a:t>
            </a:r>
            <a:r>
              <a:rPr lang="en-US" sz="2800" b="1" i="1" dirty="0" smtClean="0"/>
              <a:t> html </a:t>
            </a:r>
            <a:r>
              <a:rPr lang="en-US" sz="2800" b="1" i="1" dirty="0" err="1" smtClean="0"/>
              <a:t>como</a:t>
            </a:r>
            <a:r>
              <a:rPr lang="en-US" sz="2800" b="1" i="1" dirty="0" smtClean="0"/>
              <a:t> buttons, </a:t>
            </a:r>
            <a:r>
              <a:rPr lang="en-US" sz="2800" b="1" i="1" dirty="0" err="1" smtClean="0"/>
              <a:t>img</a:t>
            </a:r>
            <a:r>
              <a:rPr lang="en-US" sz="2800" b="1" i="1" dirty="0" smtClean="0"/>
              <a:t>, a, div etc. </a:t>
            </a:r>
            <a:br>
              <a:rPr lang="en-US" sz="2800" b="1" i="1" dirty="0" smtClean="0"/>
            </a:br>
            <a:r>
              <a:rPr lang="en-US" sz="2800" b="1" i="1" dirty="0" err="1" smtClean="0"/>
              <a:t>Permiten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agregar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nuevos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campos</a:t>
            </a:r>
            <a:r>
              <a:rPr lang="en-US" sz="2800" b="1" i="1" dirty="0"/>
              <a:t>,</a:t>
            </a:r>
            <a:r>
              <a:rPr lang="en-US" sz="2800" b="1" i="1" dirty="0" smtClean="0"/>
              <a:t> </a:t>
            </a:r>
            <a:r>
              <a:rPr lang="en-US" sz="2800" b="1" i="1" dirty="0" err="1" smtClean="0"/>
              <a:t>comportamientos</a:t>
            </a:r>
            <a:r>
              <a:rPr lang="en-US" sz="2800" b="1" i="1" dirty="0" smtClean="0"/>
              <a:t> y </a:t>
            </a:r>
            <a:r>
              <a:rPr lang="en-US" sz="2800" b="1" i="1" dirty="0" err="1" smtClean="0"/>
              <a:t>estructuras</a:t>
            </a:r>
            <a:r>
              <a:rPr lang="en-US" sz="2800" b="1" i="1" dirty="0" smtClean="0"/>
              <a:t> a </a:t>
            </a:r>
            <a:r>
              <a:rPr lang="en-US" sz="2800" b="1" i="1" dirty="0" err="1" smtClean="0"/>
              <a:t>traves</a:t>
            </a:r>
            <a:r>
              <a:rPr lang="en-US" sz="2800" b="1" i="1" dirty="0" smtClean="0"/>
              <a:t> de </a:t>
            </a:r>
            <a:r>
              <a:rPr lang="en-US" sz="2800" b="1" i="1" dirty="0" err="1" smtClean="0"/>
              <a:t>mecanismos</a:t>
            </a:r>
            <a:r>
              <a:rPr lang="en-US" sz="2800" b="1" i="1" dirty="0" smtClean="0"/>
              <a:t> de </a:t>
            </a:r>
            <a:r>
              <a:rPr lang="en-US" sz="2800" b="1" i="1" dirty="0" err="1" smtClean="0"/>
              <a:t>herencia</a:t>
            </a:r>
            <a:r>
              <a:rPr lang="en-US" sz="2800" b="1" i="1" dirty="0" smtClean="0"/>
              <a:t> y </a:t>
            </a:r>
            <a:r>
              <a:rPr lang="en-US" sz="2800" b="1" i="1" dirty="0" err="1" smtClean="0"/>
              <a:t>uso</a:t>
            </a:r>
            <a:r>
              <a:rPr lang="en-US" sz="2800" b="1" i="1" dirty="0" smtClean="0"/>
              <a:t> del DOM.</a:t>
            </a:r>
            <a:endParaRPr lang="es-US" sz="2800" b="1" i="1" dirty="0"/>
          </a:p>
        </p:txBody>
      </p:sp>
    </p:spTree>
    <p:extLst>
      <p:ext uri="{BB962C8B-B14F-4D97-AF65-F5344CB8AC3E}">
        <p14:creationId xmlns:p14="http://schemas.microsoft.com/office/powerpoint/2010/main" val="3348957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1525603" y="992135"/>
            <a:ext cx="113096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US" sz="3600" b="1" dirty="0" smtClean="0"/>
              <a:t>Tipos de </a:t>
            </a:r>
            <a:r>
              <a:rPr lang="es-US" sz="3600" b="1" dirty="0" smtClean="0"/>
              <a:t>Vistas</a:t>
            </a:r>
            <a:endParaRPr lang="es-US" sz="3600" b="1" dirty="0"/>
          </a:p>
        </p:txBody>
      </p:sp>
      <p:sp>
        <p:nvSpPr>
          <p:cNvPr id="3" name="Rectángulo 2"/>
          <p:cNvSpPr/>
          <p:nvPr/>
        </p:nvSpPr>
        <p:spPr>
          <a:xfrm>
            <a:off x="645799" y="1754702"/>
            <a:ext cx="10822005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US" sz="2400" dirty="0" smtClean="0"/>
              <a:t>Formulario</a:t>
            </a:r>
            <a:r>
              <a:rPr lang="es-US" sz="2400" b="1" dirty="0" smtClean="0"/>
              <a:t>(FORM): </a:t>
            </a:r>
            <a:r>
              <a:rPr lang="es-US" sz="2400" dirty="0" smtClean="0"/>
              <a:t>Visualizar </a:t>
            </a:r>
            <a:r>
              <a:rPr lang="es-US" sz="2400" dirty="0"/>
              <a:t>y editar los datos de un único registro</a:t>
            </a:r>
            <a:r>
              <a:rPr lang="es-US" sz="2400" dirty="0" smtClean="0"/>
              <a:t>.</a:t>
            </a:r>
          </a:p>
          <a:p>
            <a:endParaRPr lang="es-US" sz="2400" dirty="0"/>
          </a:p>
          <a:p>
            <a:r>
              <a:rPr lang="es-US" sz="2400" dirty="0" smtClean="0"/>
              <a:t>Lista </a:t>
            </a:r>
            <a:r>
              <a:rPr lang="es-US" sz="2400" b="1" dirty="0" smtClean="0"/>
              <a:t>(</a:t>
            </a:r>
            <a:r>
              <a:rPr lang="es-US" sz="2400" b="1" dirty="0" err="1" smtClean="0"/>
              <a:t>Tree</a:t>
            </a:r>
            <a:r>
              <a:rPr lang="es-US" sz="2400" b="1" dirty="0" smtClean="0"/>
              <a:t>): </a:t>
            </a:r>
            <a:r>
              <a:rPr lang="es-US" sz="2400" dirty="0" smtClean="0"/>
              <a:t>Visualizar </a:t>
            </a:r>
            <a:r>
              <a:rPr lang="es-US" sz="2400" dirty="0"/>
              <a:t>y editar varios registros</a:t>
            </a:r>
            <a:r>
              <a:rPr lang="es-US" sz="2400" dirty="0" smtClean="0"/>
              <a:t>.</a:t>
            </a:r>
          </a:p>
          <a:p>
            <a:endParaRPr lang="es-US" sz="2400" dirty="0"/>
          </a:p>
          <a:p>
            <a:r>
              <a:rPr lang="es-US" sz="2400" dirty="0" smtClean="0"/>
              <a:t>Buscar</a:t>
            </a:r>
            <a:r>
              <a:rPr lang="es-US" sz="2400" b="1" dirty="0" smtClean="0"/>
              <a:t>(SEARCH): </a:t>
            </a:r>
            <a:r>
              <a:rPr lang="es-US" sz="2400" dirty="0" smtClean="0"/>
              <a:t>Aplicar </a:t>
            </a:r>
            <a:r>
              <a:rPr lang="es-US" sz="2400" dirty="0"/>
              <a:t>filtros y realizar búsquedas. Los resultados se muestran en la lista actual, vista </a:t>
            </a:r>
            <a:r>
              <a:rPr lang="es-US" sz="2400" dirty="0" err="1" smtClean="0"/>
              <a:t>kanban</a:t>
            </a:r>
            <a:endParaRPr lang="es-US" sz="2400" dirty="0" smtClean="0"/>
          </a:p>
          <a:p>
            <a:endParaRPr lang="es-US" sz="2400" dirty="0"/>
          </a:p>
          <a:p>
            <a:r>
              <a:rPr lang="es-US" sz="2400" b="1" dirty="0" err="1" smtClean="0"/>
              <a:t>Kanban</a:t>
            </a:r>
            <a:r>
              <a:rPr lang="es-US" sz="2400" b="1" dirty="0" smtClean="0"/>
              <a:t>:</a:t>
            </a:r>
            <a:r>
              <a:rPr lang="es-US" sz="2400" dirty="0" smtClean="0"/>
              <a:t> Visualizar </a:t>
            </a:r>
            <a:r>
              <a:rPr lang="es-US" sz="2400" dirty="0"/>
              <a:t>registros como «tarjetas», configurables como una pequeña </a:t>
            </a:r>
            <a:r>
              <a:rPr lang="es-US" sz="2400" dirty="0" err="1"/>
              <a:t>plantilla.QwebCreación</a:t>
            </a:r>
            <a:r>
              <a:rPr lang="es-US" sz="2400" dirty="0"/>
              <a:t> de plantillas para informes, sitios web</a:t>
            </a:r>
            <a:r>
              <a:rPr lang="es-US" sz="2400" dirty="0" smtClean="0"/>
              <a:t>…</a:t>
            </a:r>
          </a:p>
          <a:p>
            <a:endParaRPr lang="es-US" sz="2400" dirty="0"/>
          </a:p>
          <a:p>
            <a:r>
              <a:rPr lang="es-US" sz="2400" dirty="0" smtClean="0"/>
              <a:t>Gráfico </a:t>
            </a:r>
            <a:r>
              <a:rPr lang="es-US" sz="2400" b="1" dirty="0" smtClean="0"/>
              <a:t>(GRAPH): </a:t>
            </a:r>
            <a:r>
              <a:rPr lang="es-US" sz="2400" dirty="0" smtClean="0"/>
              <a:t>Visualizar </a:t>
            </a:r>
            <a:r>
              <a:rPr lang="es-US" sz="2400" dirty="0"/>
              <a:t>agregaciones en una serie de registros o grupos </a:t>
            </a:r>
            <a:r>
              <a:rPr lang="es-US" sz="2400" dirty="0" smtClean="0"/>
              <a:t>de </a:t>
            </a:r>
            <a:r>
              <a:rPr lang="es-US" sz="2400" dirty="0"/>
              <a:t>registros.</a:t>
            </a:r>
          </a:p>
        </p:txBody>
      </p:sp>
    </p:spTree>
    <p:extLst>
      <p:ext uri="{BB962C8B-B14F-4D97-AF65-F5344CB8AC3E}">
        <p14:creationId xmlns:p14="http://schemas.microsoft.com/office/powerpoint/2010/main" val="2526760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3266173" y="1025609"/>
            <a:ext cx="45960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/>
              <a:t>Vistas en </a:t>
            </a:r>
            <a:r>
              <a:rPr lang="en-US" sz="3600" b="1" dirty="0" smtClean="0"/>
              <a:t>Odoo:</a:t>
            </a:r>
            <a:endParaRPr lang="es-US" sz="3600" b="1" dirty="0" smtClean="0"/>
          </a:p>
        </p:txBody>
      </p:sp>
      <p:sp>
        <p:nvSpPr>
          <p:cNvPr id="13" name="Rectángulo 12"/>
          <p:cNvSpPr/>
          <p:nvPr/>
        </p:nvSpPr>
        <p:spPr>
          <a:xfrm>
            <a:off x="483774" y="1821650"/>
            <a:ext cx="10984030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/>
              <a:t>QWEB</a:t>
            </a:r>
            <a:r>
              <a:rPr lang="en-US" sz="2400" dirty="0" smtClean="0"/>
              <a:t>: Para </a:t>
            </a:r>
            <a:r>
              <a:rPr lang="en-US" sz="2400" dirty="0" err="1" smtClean="0"/>
              <a:t>uso</a:t>
            </a:r>
            <a:r>
              <a:rPr lang="en-US" sz="2400" dirty="0" smtClean="0"/>
              <a:t> de los reports y </a:t>
            </a:r>
            <a:r>
              <a:rPr lang="en-US" sz="2400" dirty="0" err="1" smtClean="0"/>
              <a:t>plantillas</a:t>
            </a:r>
            <a:r>
              <a:rPr lang="en-US" sz="2400" dirty="0" smtClean="0"/>
              <a:t> en el website</a:t>
            </a:r>
          </a:p>
          <a:p>
            <a:endParaRPr lang="es-US" sz="2400" dirty="0" smtClean="0"/>
          </a:p>
          <a:p>
            <a:r>
              <a:rPr lang="es-US" sz="2400" dirty="0" smtClean="0"/>
              <a:t>Pivote</a:t>
            </a:r>
            <a:r>
              <a:rPr lang="es-US" sz="2400" b="1" dirty="0" smtClean="0"/>
              <a:t>(PIVOT):</a:t>
            </a:r>
            <a:r>
              <a:rPr lang="es-US" sz="2400" dirty="0" smtClean="0"/>
              <a:t> Visualizar </a:t>
            </a:r>
            <a:r>
              <a:rPr lang="es-US" sz="2400" dirty="0"/>
              <a:t>agregaciones como una tabla </a:t>
            </a:r>
            <a:r>
              <a:rPr lang="es-US" sz="2400" dirty="0" err="1" smtClean="0"/>
              <a:t>dinámica.Puede</a:t>
            </a:r>
            <a:r>
              <a:rPr lang="es-US" sz="2400" dirty="0" smtClean="0"/>
              <a:t> exportarse a Excel.</a:t>
            </a:r>
          </a:p>
          <a:p>
            <a:endParaRPr lang="es-US" sz="2400" dirty="0"/>
          </a:p>
          <a:p>
            <a:r>
              <a:rPr lang="es-US" sz="2400" b="1" dirty="0" smtClean="0"/>
              <a:t>Calendar</a:t>
            </a:r>
            <a:r>
              <a:rPr lang="es-US" sz="2400" dirty="0" smtClean="0"/>
              <a:t>: Visualizar </a:t>
            </a:r>
            <a:r>
              <a:rPr lang="es-US" sz="2400" dirty="0"/>
              <a:t>registros como eventos en un calendario diario, semanal, mensual o anual</a:t>
            </a:r>
            <a:r>
              <a:rPr lang="es-US" sz="2400" dirty="0" smtClean="0"/>
              <a:t>.</a:t>
            </a:r>
          </a:p>
          <a:p>
            <a:endParaRPr lang="es-US" sz="2400" dirty="0"/>
          </a:p>
          <a:p>
            <a:r>
              <a:rPr lang="es-US" sz="2400" b="1" dirty="0" err="1" smtClean="0"/>
              <a:t>Cohort</a:t>
            </a:r>
            <a:r>
              <a:rPr lang="es-US" sz="2400" dirty="0" smtClean="0"/>
              <a:t> </a:t>
            </a:r>
            <a:r>
              <a:rPr lang="es-US" sz="2400" dirty="0"/>
              <a:t>Característica </a:t>
            </a:r>
            <a:r>
              <a:rPr lang="es-US" sz="2400" dirty="0" smtClean="0"/>
              <a:t>empresarial: Visualizar </a:t>
            </a:r>
            <a:r>
              <a:rPr lang="es-US" sz="2400" dirty="0"/>
              <a:t>y comprender la forma en que algunos datos cambian durante un período de tiempo</a:t>
            </a:r>
            <a:r>
              <a:rPr lang="es-US" sz="2400" dirty="0" smtClean="0"/>
              <a:t>.</a:t>
            </a:r>
          </a:p>
          <a:p>
            <a:endParaRPr lang="es-US" sz="2400" dirty="0"/>
          </a:p>
          <a:p>
            <a:r>
              <a:rPr lang="es-US" sz="2400" b="1" dirty="0" smtClean="0"/>
              <a:t>Gantt</a:t>
            </a:r>
            <a:r>
              <a:rPr lang="es-US" sz="2400" dirty="0" smtClean="0"/>
              <a:t> </a:t>
            </a:r>
            <a:r>
              <a:rPr lang="es-US" sz="2400" dirty="0"/>
              <a:t>Característica </a:t>
            </a:r>
            <a:r>
              <a:rPr lang="es-US" sz="2400" dirty="0" smtClean="0"/>
              <a:t>empresarial: Visualizar </a:t>
            </a:r>
            <a:r>
              <a:rPr lang="es-US" sz="2400" dirty="0"/>
              <a:t>registros como un diagrama de </a:t>
            </a:r>
            <a:r>
              <a:rPr lang="es-US" sz="2400" dirty="0" smtClean="0"/>
              <a:t>Gantt.</a:t>
            </a:r>
          </a:p>
          <a:p>
            <a:endParaRPr lang="es-US" sz="2400" dirty="0"/>
          </a:p>
          <a:p>
            <a:r>
              <a:rPr lang="es-US" sz="2400" dirty="0" smtClean="0"/>
              <a:t>Mapa </a:t>
            </a:r>
            <a:r>
              <a:rPr lang="es-US" sz="2400" dirty="0"/>
              <a:t>Característica </a:t>
            </a:r>
            <a:r>
              <a:rPr lang="es-US" sz="2400" dirty="0" err="1"/>
              <a:t>empresarialVisualizar</a:t>
            </a:r>
            <a:r>
              <a:rPr lang="es-US" sz="2400" dirty="0"/>
              <a:t> registros en un mapa y las rutas entre ellos.</a:t>
            </a:r>
            <a:endParaRPr lang="es-US" sz="2400" dirty="0"/>
          </a:p>
        </p:txBody>
      </p:sp>
    </p:spTree>
    <p:extLst>
      <p:ext uri="{BB962C8B-B14F-4D97-AF65-F5344CB8AC3E}">
        <p14:creationId xmlns:p14="http://schemas.microsoft.com/office/powerpoint/2010/main" val="23149620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1366786" y="1025609"/>
            <a:ext cx="77002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err="1" smtClean="0"/>
              <a:t>Elementos</a:t>
            </a:r>
            <a:r>
              <a:rPr lang="en-US" sz="3600" b="1" dirty="0" smtClean="0"/>
              <a:t> </a:t>
            </a:r>
            <a:r>
              <a:rPr lang="en-US" sz="3600" b="1" dirty="0" err="1" smtClean="0"/>
              <a:t>visuales</a:t>
            </a:r>
            <a:r>
              <a:rPr lang="en-US" sz="3600" b="1" dirty="0" smtClean="0"/>
              <a:t> en </a:t>
            </a:r>
            <a:r>
              <a:rPr lang="en-US" sz="3600" b="1" dirty="0" smtClean="0"/>
              <a:t>Odoo:</a:t>
            </a:r>
            <a:endParaRPr lang="es-US" sz="3600" b="1" dirty="0" smtClean="0"/>
          </a:p>
        </p:txBody>
      </p:sp>
      <p:sp>
        <p:nvSpPr>
          <p:cNvPr id="13" name="Rectángulo 12"/>
          <p:cNvSpPr/>
          <p:nvPr/>
        </p:nvSpPr>
        <p:spPr>
          <a:xfrm>
            <a:off x="483774" y="1821650"/>
            <a:ext cx="1098403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US" sz="2400" dirty="0" smtClean="0"/>
          </a:p>
          <a:p>
            <a:endParaRPr lang="es-US" sz="2400" dirty="0"/>
          </a:p>
          <a:p>
            <a:endParaRPr lang="es-US" sz="2400" dirty="0"/>
          </a:p>
          <a:p>
            <a:endParaRPr lang="es-US" sz="2400" dirty="0"/>
          </a:p>
          <a:p>
            <a:endParaRPr lang="es-US" sz="2400" dirty="0"/>
          </a:p>
        </p:txBody>
      </p:sp>
      <p:sp>
        <p:nvSpPr>
          <p:cNvPr id="3" name="Rectángulo 2"/>
          <p:cNvSpPr/>
          <p:nvPr/>
        </p:nvSpPr>
        <p:spPr>
          <a:xfrm>
            <a:off x="711378" y="2034073"/>
            <a:ext cx="1129512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US" sz="2400" b="1" dirty="0" err="1" smtClean="0"/>
              <a:t>Actions</a:t>
            </a:r>
            <a:r>
              <a:rPr lang="es-US" sz="2400" b="1" dirty="0" smtClean="0"/>
              <a:t>:</a:t>
            </a:r>
          </a:p>
          <a:p>
            <a:r>
              <a:rPr lang="es-ES" sz="2400" dirty="0"/>
              <a:t>Las acciones definen el comportamiento del sistema </a:t>
            </a:r>
            <a:r>
              <a:rPr lang="es-ES" sz="2400" dirty="0" smtClean="0"/>
              <a:t>en </a:t>
            </a:r>
            <a:r>
              <a:rPr lang="es-ES" sz="2400" dirty="0"/>
              <a:t>respuesta a las acciones del usuario: inicio de sesión, </a:t>
            </a:r>
            <a:r>
              <a:rPr lang="es-ES" sz="2400" dirty="0" smtClean="0"/>
              <a:t>botón </a:t>
            </a:r>
            <a:r>
              <a:rPr lang="es-ES" sz="2400" dirty="0"/>
              <a:t>de acción, selección de una factura</a:t>
            </a:r>
            <a:r>
              <a:rPr lang="es-ES" sz="2400" dirty="0" smtClean="0"/>
              <a:t>. Imprimir un reporte</a:t>
            </a:r>
          </a:p>
          <a:p>
            <a:endParaRPr lang="es-ES" sz="2400" dirty="0"/>
          </a:p>
          <a:p>
            <a:r>
              <a:rPr lang="es-ES" sz="2400" b="1" dirty="0" err="1" smtClean="0"/>
              <a:t>Menuitems</a:t>
            </a:r>
            <a:r>
              <a:rPr lang="es-ES" sz="2400" dirty="0" smtClean="0"/>
              <a:t>: Agrupar las distintas vistas y acciones ventana.</a:t>
            </a:r>
          </a:p>
          <a:p>
            <a:endParaRPr lang="es-ES" sz="2400" dirty="0"/>
          </a:p>
          <a:p>
            <a:r>
              <a:rPr lang="es-ES" sz="2400" b="1" dirty="0" err="1" smtClean="0"/>
              <a:t>Widgets</a:t>
            </a:r>
            <a:r>
              <a:rPr lang="es-ES" sz="2400" b="1" dirty="0" smtClean="0"/>
              <a:t>: </a:t>
            </a:r>
            <a:r>
              <a:rPr lang="es-ES" sz="2400" dirty="0" smtClean="0"/>
              <a:t>Agregan comportamiento visual y lógico a las estructuras y campos.</a:t>
            </a:r>
            <a:endParaRPr lang="es-US" sz="2400" dirty="0"/>
          </a:p>
        </p:txBody>
      </p:sp>
    </p:spTree>
    <p:extLst>
      <p:ext uri="{BB962C8B-B14F-4D97-AF65-F5344CB8AC3E}">
        <p14:creationId xmlns:p14="http://schemas.microsoft.com/office/powerpoint/2010/main" val="19000573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1525603" y="992135"/>
            <a:ext cx="113096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err="1" smtClean="0"/>
              <a:t>Entrando</a:t>
            </a:r>
            <a:r>
              <a:rPr lang="en-US" sz="3600" b="1" dirty="0" smtClean="0"/>
              <a:t> en </a:t>
            </a:r>
            <a:r>
              <a:rPr lang="en-US" sz="3600" b="1" dirty="0" err="1" smtClean="0"/>
              <a:t>Materia</a:t>
            </a:r>
            <a:r>
              <a:rPr lang="en-US" sz="3600" b="1" dirty="0" smtClean="0"/>
              <a:t>: </a:t>
            </a:r>
            <a:r>
              <a:rPr lang="en-US" sz="3600" b="1" dirty="0" err="1" smtClean="0"/>
              <a:t>Caso</a:t>
            </a:r>
            <a:r>
              <a:rPr lang="en-US" sz="3600" b="1" dirty="0" smtClean="0"/>
              <a:t> de </a:t>
            </a:r>
            <a:r>
              <a:rPr lang="en-US" sz="3600" b="1" dirty="0" err="1" smtClean="0"/>
              <a:t>Estudio</a:t>
            </a:r>
            <a:endParaRPr lang="es-US" sz="3600" b="1" dirty="0" smtClean="0"/>
          </a:p>
        </p:txBody>
      </p:sp>
      <p:sp>
        <p:nvSpPr>
          <p:cNvPr id="7" name="Rectángulo 6"/>
          <p:cNvSpPr/>
          <p:nvPr/>
        </p:nvSpPr>
        <p:spPr>
          <a:xfrm>
            <a:off x="737794" y="2459021"/>
            <a:ext cx="1083804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800" b="1" dirty="0" smtClean="0"/>
              <a:t>Ejercicio </a:t>
            </a:r>
            <a:r>
              <a:rPr lang="es-ES" sz="2800" b="1" dirty="0" smtClean="0"/>
              <a:t>Practico: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sz="2800" b="1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800" b="1" dirty="0" smtClean="0"/>
              <a:t>Mostrar la aplicación de los estudiantes.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800" b="1" dirty="0" smtClean="0"/>
              <a:t>Mostrar el listado de estudiantes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800" b="1" dirty="0" smtClean="0"/>
              <a:t>Permitir la creación y modificación de estudiantes.</a:t>
            </a:r>
            <a:endParaRPr lang="es-ES" sz="2800" b="1" dirty="0" smtClean="0"/>
          </a:p>
          <a:p>
            <a:endParaRPr lang="es-ES" sz="2800" b="1" dirty="0"/>
          </a:p>
        </p:txBody>
      </p:sp>
    </p:spTree>
    <p:extLst>
      <p:ext uri="{BB962C8B-B14F-4D97-AF65-F5344CB8AC3E}">
        <p14:creationId xmlns:p14="http://schemas.microsoft.com/office/powerpoint/2010/main" val="27294539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1525603" y="992135"/>
            <a:ext cx="113096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err="1" smtClean="0"/>
              <a:t>Proxima</a:t>
            </a:r>
            <a:r>
              <a:rPr lang="en-US" sz="3600" b="1" dirty="0" smtClean="0"/>
              <a:t> </a:t>
            </a:r>
            <a:r>
              <a:rPr lang="en-US" sz="3600" b="1" dirty="0" err="1" smtClean="0"/>
              <a:t>Clase</a:t>
            </a:r>
            <a:r>
              <a:rPr lang="en-US" sz="3600" b="1" dirty="0" smtClean="0"/>
              <a:t> </a:t>
            </a:r>
            <a:endParaRPr lang="es-US" sz="3600" b="1" dirty="0" smtClean="0"/>
          </a:p>
        </p:txBody>
      </p:sp>
      <p:sp>
        <p:nvSpPr>
          <p:cNvPr id="7" name="Rectángulo 6"/>
          <p:cNvSpPr/>
          <p:nvPr/>
        </p:nvSpPr>
        <p:spPr>
          <a:xfrm>
            <a:off x="737794" y="2459021"/>
            <a:ext cx="1083804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800" b="1" dirty="0" smtClean="0"/>
              <a:t>Ejemplos prácticos de Otras vistas:</a:t>
            </a:r>
            <a:endParaRPr lang="es-ES" sz="2800" b="1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sz="2800" b="1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800" b="1" dirty="0" smtClean="0"/>
              <a:t>Herencia de vistas y aplicaciones</a:t>
            </a:r>
            <a:r>
              <a:rPr lang="es-ES" sz="2800" b="1" dirty="0" smtClean="0"/>
              <a:t>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800" b="1" dirty="0" smtClean="0"/>
              <a:t>Relaciones entre las modelos.</a:t>
            </a:r>
          </a:p>
          <a:p>
            <a:endParaRPr lang="es-ES" sz="2800" b="1" dirty="0"/>
          </a:p>
        </p:txBody>
      </p:sp>
    </p:spTree>
    <p:extLst>
      <p:ext uri="{BB962C8B-B14F-4D97-AF65-F5344CB8AC3E}">
        <p14:creationId xmlns:p14="http://schemas.microsoft.com/office/powerpoint/2010/main" val="13961043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US"/>
          </a:p>
        </p:txBody>
      </p:sp>
      <p:pic>
        <p:nvPicPr>
          <p:cNvPr id="10" name="Marcador de contenido 9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3960303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ctor">
  <a:themeElements>
    <a:clrScheme name="Secto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o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o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436</TotalTime>
  <Words>359</Words>
  <Application>Microsoft Office PowerPoint</Application>
  <PresentationFormat>Panorámica</PresentationFormat>
  <Paragraphs>61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Arial</vt:lpstr>
      <vt:lpstr>Bahnschrift</vt:lpstr>
      <vt:lpstr>Century Gothic</vt:lpstr>
      <vt:lpstr>Wingdings</vt:lpstr>
      <vt:lpstr>Wingdings 3</vt:lpstr>
      <vt:lpstr>Sector</vt:lpstr>
      <vt:lpstr>Presentación de PowerPoint</vt:lpstr>
      <vt:lpstr>Curso odoo developer – v17</vt:lpstr>
      <vt:lpstr>Curso odoo developer – v17</vt:lpstr>
      <vt:lpstr>Curso odoo developer – v17</vt:lpstr>
      <vt:lpstr>Curso odoo developer – v17</vt:lpstr>
      <vt:lpstr>Curso odoo developer – v17</vt:lpstr>
      <vt:lpstr>Curso odoo developer – v17</vt:lpstr>
      <vt:lpstr>Curso odoo developer – v17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YadierQ</dc:creator>
  <cp:lastModifiedBy>YadierQ</cp:lastModifiedBy>
  <cp:revision>28</cp:revision>
  <dcterms:created xsi:type="dcterms:W3CDTF">2024-06-05T08:11:26Z</dcterms:created>
  <dcterms:modified xsi:type="dcterms:W3CDTF">2024-06-17T08:54:07Z</dcterms:modified>
</cp:coreProperties>
</file>

<file path=docProps/thumbnail.jpeg>
</file>